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990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2D1B54-A294-920C-44F6-92B22036E0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42A2DC5-B1DD-C62A-A704-077B05FEFC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949F87-DB7E-2BE4-0C61-70593BCEF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403EC-2839-46C7-89C4-1BDA8264F5A7}" type="datetimeFigureOut">
              <a:rPr lang="en-GB" smtClean="0"/>
              <a:t>06/03/2024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96A7C5-F1A8-7ABA-6107-73B0626E6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F55DAE-80B5-FE98-D9B8-694DA8216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E2BC-E570-4026-8662-A3B397D26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6522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B58E1-1001-3A0E-59AF-71713C824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2E6C78-E213-8666-CD38-75AC17F298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B41B8-00D8-29D1-407E-A12E914B3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403EC-2839-46C7-89C4-1BDA8264F5A7}" type="datetimeFigureOut">
              <a:rPr lang="en-GB" smtClean="0"/>
              <a:t>06/03/2024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985DD-A639-1014-06A8-EF39300D8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070E7D-78B2-FB43-A7E0-42F461A9E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E2BC-E570-4026-8662-A3B397D26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733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5FAC51-3A8B-7118-6256-F220EEC8D0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1F2A0D-8B4A-6FB0-5173-7D837A8A28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9D33C2-90E7-D0C7-E1D6-FCD05666A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403EC-2839-46C7-89C4-1BDA8264F5A7}" type="datetimeFigureOut">
              <a:rPr lang="en-GB" smtClean="0"/>
              <a:t>06/03/2024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D09043-BCDA-37C3-825C-18ACCE7D0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1665A3-A127-0382-B24C-7FCF601DB8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E2BC-E570-4026-8662-A3B397D26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4437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AE864C-1A75-1630-0F6D-5FAC14DFD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E9E045-BAE0-DDA2-FCD6-40CC9BF0B6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2F448E-E554-B9CA-83E9-26D4BA0CF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403EC-2839-46C7-89C4-1BDA8264F5A7}" type="datetimeFigureOut">
              <a:rPr lang="en-GB" smtClean="0"/>
              <a:t>06/03/2024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05825C-BAE8-633D-08BF-5888281FF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CE6D7B-8553-5839-129A-C5CE42371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E2BC-E570-4026-8662-A3B397D26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1643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C2D444-20C7-6D05-49E9-D8D5B3F81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A76356-8FD5-3880-A47A-7499E2970E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8F5B4A-F693-AF07-585B-E9081966BA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403EC-2839-46C7-89C4-1BDA8264F5A7}" type="datetimeFigureOut">
              <a:rPr lang="en-GB" smtClean="0"/>
              <a:t>06/03/2024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D42145-E057-D073-0ED5-E5A6F5D83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8B134A-8F94-C1A8-1206-4441C2284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E2BC-E570-4026-8662-A3B397D26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8332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6CC6BF-F76C-AF1C-9F2C-E213EAB8D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4760B7-BB61-30B3-734B-2FF15DF22C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C98654-F987-ABE2-6850-AD0A2E3A0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6B3DD0-B75B-0619-EE31-58402D34A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403EC-2839-46C7-89C4-1BDA8264F5A7}" type="datetimeFigureOut">
              <a:rPr lang="en-GB" smtClean="0"/>
              <a:t>06/03/2024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5599BD-0055-63F3-55CB-C3BA18DD9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B80E3-3415-EC93-BAA4-B93EDA944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E2BC-E570-4026-8662-A3B397D26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754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2DA05-1AEE-BAE3-F22D-9F7C101B4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25D8A7-4CD4-FC18-7181-3A970EB9A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5EC397-2210-17B2-F20E-CB3477C771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757E7B-3036-38DC-1282-A20C76713C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62C9CC-239E-45ED-2CED-CD6894E533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CC6F8C8-9723-215F-BCF2-9E52159753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403EC-2839-46C7-89C4-1BDA8264F5A7}" type="datetimeFigureOut">
              <a:rPr lang="en-GB" smtClean="0"/>
              <a:t>06/03/2024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78C5CF-E49B-FB9C-989A-B6234D166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CC5D7D-0A11-A2F2-405E-2BE113C69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E2BC-E570-4026-8662-A3B397D26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243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56CB0-0CF0-5799-5103-A374567E6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B41DAD-1A1D-B114-7DA7-E5F662811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403EC-2839-46C7-89C4-1BDA8264F5A7}" type="datetimeFigureOut">
              <a:rPr lang="en-GB" smtClean="0"/>
              <a:t>06/03/2024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66800C-D8AC-E583-B246-59B1063A2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BE485C-3418-D11A-8F62-9050F68AE2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E2BC-E570-4026-8662-A3B397D26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0457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D52CD9-5F05-E293-E9A7-6EEE3257B8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403EC-2839-46C7-89C4-1BDA8264F5A7}" type="datetimeFigureOut">
              <a:rPr lang="en-GB" smtClean="0"/>
              <a:t>06/03/2024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CC28D9-2CC9-BFC3-0307-63F997313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7DEAF1-B1E9-2E02-1382-9DDFB101EE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E2BC-E570-4026-8662-A3B397D26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897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23702-2DED-0401-F278-49F8AFDF4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09F4E6-6A7E-6752-A649-B3E8470000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306E76-D26F-7A59-2A0C-3A0A0D4156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535812-2D01-B196-D05D-581D153E9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403EC-2839-46C7-89C4-1BDA8264F5A7}" type="datetimeFigureOut">
              <a:rPr lang="en-GB" smtClean="0"/>
              <a:t>06/03/2024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AE6201-67D3-4E8B-6565-567F8CD19F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E09A66-2EB1-01F0-2F3D-005A50669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E2BC-E570-4026-8662-A3B397D26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0621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BE99B1-4EA4-5E80-59F6-A62FFCF49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DFF9A3-C1A5-329B-F63B-51E19C67AD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FA46FE-0490-0A95-A7B2-6BE4A63A01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5FD29-2F29-AFB1-0345-0B55EE4CB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403EC-2839-46C7-89C4-1BDA8264F5A7}" type="datetimeFigureOut">
              <a:rPr lang="en-GB" smtClean="0"/>
              <a:t>06/03/2024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44BE2C-910F-DE7E-9669-82B29F662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6320D7-DE5A-793D-F4FF-A1AAF41D3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9E2BC-E570-4026-8662-A3B397D26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5982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C7CCB5-E647-2382-360B-5C8CA9708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0258AA-0216-3D97-98C8-FC9B2C77EB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D69959-26A9-00E3-2531-D51D12B8BB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9403EC-2839-46C7-89C4-1BDA8264F5A7}" type="datetimeFigureOut">
              <a:rPr lang="en-GB" smtClean="0"/>
              <a:t>06/03/2024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386C55-856F-A79D-5941-2CCF03273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99B949-78AD-E54C-B166-222A78E1C82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A9E2BC-E570-4026-8662-A3B397D269D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9503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FD5F35-0023-5BF7-5D10-57E0A3F151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television screen&#10;&#10;Description automatically generated">
            <a:extLst>
              <a:ext uri="{FF2B5EF4-FFF2-40B4-BE49-F238E27FC236}">
                <a16:creationId xmlns:a16="http://schemas.microsoft.com/office/drawing/2014/main" id="{3E9C4712-E765-C453-75B0-411F57B152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24" b="17451"/>
          <a:stretch/>
        </p:blipFill>
        <p:spPr>
          <a:xfrm>
            <a:off x="860351" y="2751456"/>
            <a:ext cx="5815954" cy="1599634"/>
          </a:xfrm>
          <a:prstGeom prst="rect">
            <a:avLst/>
          </a:prstGeom>
        </p:spPr>
      </p:pic>
      <p:pic>
        <p:nvPicPr>
          <p:cNvPr id="10" name="Picture 9" descr="A close-up of a black and white photo&#10;&#10;Description automatically generated">
            <a:extLst>
              <a:ext uri="{FF2B5EF4-FFF2-40B4-BE49-F238E27FC236}">
                <a16:creationId xmlns:a16="http://schemas.microsoft.com/office/drawing/2014/main" id="{7FE62967-97A7-EDA1-23D4-8F3BC66B1E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43" b="14831"/>
          <a:stretch/>
        </p:blipFill>
        <p:spPr>
          <a:xfrm>
            <a:off x="902127" y="1096045"/>
            <a:ext cx="5815954" cy="159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0026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 Huang [RPG]</dc:creator>
  <cp:lastModifiedBy>Lin Huang [RPG]</cp:lastModifiedBy>
  <cp:revision>2</cp:revision>
  <dcterms:created xsi:type="dcterms:W3CDTF">2024-03-06T09:26:46Z</dcterms:created>
  <dcterms:modified xsi:type="dcterms:W3CDTF">2024-03-06T12:17:32Z</dcterms:modified>
</cp:coreProperties>
</file>